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2" r:id="rId6"/>
    <p:sldId id="260" r:id="rId7"/>
  </p:sldIdLst>
  <p:sldSz cx="9906000" cy="6858000" type="A4"/>
  <p:notesSz cx="6858000" cy="9144000"/>
  <p:embeddedFontLst>
    <p:embeddedFont>
      <p:font typeface="맑은 고딕" panose="020B0503020000020004" pitchFamily="50" charset="-127"/>
      <p:regular r:id="rId8"/>
      <p:bold r:id="rId9"/>
    </p:embeddedFont>
    <p:embeddedFont>
      <p:font typeface="G마켓 산스 TTF Bold" panose="02000000000000000000" pitchFamily="2" charset="-127"/>
      <p:bold r:id="rId10"/>
    </p:embeddedFont>
    <p:embeddedFont>
      <p:font typeface="G마켓 산스 TTF Medium" panose="02000000000000000000" pitchFamily="2" charset="-127"/>
      <p:regular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0000CC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4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8" y="42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724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90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25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380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68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461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5130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804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601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598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542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B8DE1-C0CB-45F3-A77A-FDCD85105AC1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314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ravelworldescape.com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241631" y="2464813"/>
            <a:ext cx="34227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0" cap="none" spc="-150" dirty="0" smtClean="0">
                <a:ln w="0"/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포트폴리오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885768" y="3689555"/>
            <a:ext cx="4134465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3000" b="0" cap="none" spc="-150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서울로봇고등학교</a:t>
            </a:r>
            <a:r>
              <a:rPr lang="en-US" altLang="ko-KR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이수현</a:t>
            </a:r>
            <a:endParaRPr lang="en-US" altLang="ko-KR" sz="3000" b="0" cap="none" spc="-150" dirty="0" smtClean="0">
              <a:ln w="0"/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2051859" y="3437312"/>
            <a:ext cx="580228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535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19807" y="2967335"/>
            <a:ext cx="14798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목차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380591" y="1305342"/>
            <a:ext cx="2547492" cy="424731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14350" indent="-514350">
              <a:lnSpc>
                <a:spcPct val="300000"/>
              </a:lnSpc>
              <a:buFont typeface="+mj-lt"/>
              <a:buAutoNum type="arabicPeriod"/>
            </a:pPr>
            <a:r>
              <a:rPr lang="ko-KR" altLang="en-US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주제 선정</a:t>
            </a:r>
            <a:endParaRPr lang="en-US" altLang="ko-KR" sz="3000" spc="-150" dirty="0" smtClean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514350" indent="-514350">
              <a:lnSpc>
                <a:spcPct val="300000"/>
              </a:lnSpc>
              <a:buFont typeface="+mj-lt"/>
              <a:buAutoNum type="arabicPeriod"/>
            </a:pPr>
            <a:r>
              <a:rPr lang="ko-KR" altLang="en-US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참고 사이트</a:t>
            </a:r>
            <a:endParaRPr lang="en-US" altLang="ko-KR" sz="3000" spc="-150" dirty="0" smtClean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514350" indent="-514350">
              <a:lnSpc>
                <a:spcPct val="300000"/>
              </a:lnSpc>
              <a:buFont typeface="+mj-lt"/>
              <a:buAutoNum type="arabicPeriod"/>
            </a:pPr>
            <a:r>
              <a:rPr lang="ko-KR" altLang="en-US" sz="3000" spc="-150" dirty="0" err="1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프로토타입</a:t>
            </a:r>
            <a:endParaRPr lang="en-US" altLang="ko-KR" sz="3000" b="0" cap="none" spc="-150" dirty="0" smtClean="0">
              <a:ln w="0"/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686909" y="3818879"/>
            <a:ext cx="1790875" cy="557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spc="-15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- </a:t>
            </a:r>
            <a:r>
              <a:rPr lang="en-US" altLang="ko-KR" sz="22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2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분석 </a:t>
            </a:r>
            <a:r>
              <a:rPr lang="ko-KR" altLang="en-US" sz="2200" spc="-15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및 </a:t>
            </a:r>
            <a:r>
              <a:rPr lang="ko-KR" altLang="en-US" sz="22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설명</a:t>
            </a:r>
            <a:endParaRPr lang="en-US" altLang="ko-KR" sz="2200" spc="-150" dirty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975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478078" y="2967335"/>
            <a:ext cx="29498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주제 선정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492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62096" y="678802"/>
            <a:ext cx="69349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5400" spc="-150" dirty="0" smtClean="0">
                <a:ln w="0"/>
                <a:solidFill>
                  <a:srgbClr val="CC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한</a:t>
            </a:r>
            <a:r>
              <a:rPr lang="ko-KR" altLang="en-US" sz="5400" spc="-150" dirty="0" smtClean="0">
                <a:ln w="0"/>
                <a:solidFill>
                  <a:srgbClr val="0000CC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국</a:t>
            </a:r>
            <a:r>
              <a:rPr lang="ko-KR" altLang="en-US" sz="48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을</a:t>
            </a:r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홍보하는 사이트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374397" y="2266547"/>
            <a:ext cx="9157206" cy="1889541"/>
          </a:xfrm>
          <a:prstGeom prst="roundRect">
            <a:avLst/>
          </a:prstGeom>
          <a:solidFill>
            <a:schemeClr val="bg1">
              <a:alpha val="30000"/>
            </a:schemeClr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74397" y="4629459"/>
            <a:ext cx="9157206" cy="1889541"/>
          </a:xfrm>
          <a:prstGeom prst="roundRect">
            <a:avLst/>
          </a:prstGeom>
          <a:solidFill>
            <a:schemeClr val="bg1">
              <a:alpha val="30000"/>
            </a:schemeClr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877949" y="5199840"/>
            <a:ext cx="631775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투어</a:t>
            </a:r>
            <a:r>
              <a:rPr lang="en-US" altLang="ko-KR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호텔</a:t>
            </a:r>
            <a:r>
              <a:rPr lang="en-US" altLang="ko-KR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관련 관광지 홍보를 연계하여 </a:t>
            </a:r>
            <a:r>
              <a:rPr lang="ko-KR" altLang="en-US" sz="2000" b="0" cap="none" dirty="0" smtClean="0">
                <a:ln w="0"/>
                <a:solidFill>
                  <a:schemeClr val="accent4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수익 창출 </a:t>
            </a:r>
            <a:r>
              <a:rPr lang="ko-KR" altLang="en-US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가능</a:t>
            </a:r>
            <a:endParaRPr lang="en-US" altLang="ko-KR" sz="2000" b="0" cap="none" dirty="0" smtClean="0">
              <a:ln w="0"/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58" y="2672048"/>
            <a:ext cx="1080000" cy="1080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58" y="5033500"/>
            <a:ext cx="1080000" cy="108000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877949" y="2840748"/>
            <a:ext cx="64052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국내 여행을 하며 </a:t>
            </a:r>
            <a:r>
              <a:rPr lang="ko-KR" altLang="en-US" sz="2000" dirty="0">
                <a:ln w="0"/>
                <a:solidFill>
                  <a:schemeClr val="accent4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직접 찍은 </a:t>
            </a:r>
            <a:r>
              <a:rPr lang="ko-KR" altLang="en-US" sz="2000" dirty="0" smtClean="0">
                <a:ln w="0"/>
                <a:solidFill>
                  <a:schemeClr val="accent4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사진들</a:t>
            </a:r>
            <a:r>
              <a:rPr lang="ko-KR" altLang="en-US" sz="200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을</a:t>
            </a:r>
            <a:r>
              <a:rPr lang="en-US" altLang="ko-KR" sz="200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00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메인 </a:t>
            </a:r>
            <a:r>
              <a:rPr lang="ko-KR" altLang="en-US" sz="200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이미지로 활용</a:t>
            </a:r>
            <a:endParaRPr lang="en-US" altLang="ko-KR" sz="2000" dirty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496983" y="2492048"/>
            <a:ext cx="10632" cy="1440000"/>
          </a:xfrm>
          <a:prstGeom prst="line">
            <a:avLst/>
          </a:prstGeom>
          <a:ln w="190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496983" y="4853500"/>
            <a:ext cx="10632" cy="1440000"/>
          </a:xfrm>
          <a:prstGeom prst="line">
            <a:avLst/>
          </a:prstGeom>
          <a:ln w="190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47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154272" y="2967335"/>
            <a:ext cx="35974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참고 사이트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193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423463" y="415520"/>
            <a:ext cx="648767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Travel World Escape</a:t>
            </a:r>
            <a:endParaRPr lang="en-US" altLang="ko-KR" sz="4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63" y="1415828"/>
            <a:ext cx="9059075" cy="4906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그림 10">
            <a:hlinkClick r:id="rId3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136" y="620240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8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</TotalTime>
  <Words>43</Words>
  <Application>Microsoft Office PowerPoint</Application>
  <PresentationFormat>A4 용지(210x297mm)</PresentationFormat>
  <Paragraphs>13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맑은 고딕</vt:lpstr>
      <vt:lpstr>G마켓 산스 TTF Bold</vt:lpstr>
      <vt:lpstr>G마켓 산스 TTF Medium</vt:lpstr>
      <vt:lpstr>Arial</vt:lpstr>
      <vt:lpstr>Calibri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20</cp:revision>
  <dcterms:created xsi:type="dcterms:W3CDTF">2022-09-20T04:37:57Z</dcterms:created>
  <dcterms:modified xsi:type="dcterms:W3CDTF">2022-09-21T00:35:20Z</dcterms:modified>
</cp:coreProperties>
</file>

<file path=docProps/thumbnail.jpeg>
</file>